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8EB601-D184-4FA6-8B3F-3CD302E70212}" v="1" dt="2020-11-19T14:57:16.589"/>
    <p1510:client id="{0DA313EF-EA1D-481E-8F3B-CB33D9712944}" v="73" dt="2020-11-19T14:49:05.688"/>
    <p1510:client id="{B6E2CE45-8976-4D68-AFB8-870F6C754DF4}" v="964" dt="2020-11-19T14:44:51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66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9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5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8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0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9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8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0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144-B323-4B10-AA53-9A0342D79798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2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AF144-B323-4B10-AA53-9A0342D79798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C16B3-59DC-47CF-B349-B1B489930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9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looking at a computer&#10;&#10;Description automatically generated">
            <a:extLst>
              <a:ext uri="{FF2B5EF4-FFF2-40B4-BE49-F238E27FC236}">
                <a16:creationId xmlns:a16="http://schemas.microsoft.com/office/drawing/2014/main" id="{510FA6E6-A2F6-4C3E-A4BE-8F69F870C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5" r="1393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100" b="1">
                <a:highlight>
                  <a:srgbClr val="0000FF"/>
                </a:highlight>
                <a:latin typeface="Comic Sans MS"/>
                <a:cs typeface="Calibri Light"/>
              </a:rPr>
              <a:t>PREZENTACJA</a:t>
            </a:r>
            <a:endParaRPr lang="en-US" sz="4100">
              <a:highlight>
                <a:srgbClr val="0000FF"/>
              </a:highlight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>
                <a:cs typeface="Calibri"/>
              </a:rPr>
              <a:t>ZASADY NETYKIETY</a:t>
            </a:r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A789B-0429-482E-B6BC-6CEEC750AC1D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178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756B3-301B-40B6-B185-C0640E3F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9.Nie wolno rozsyłać „łańcuszków szczęścia”.</a:t>
            </a:r>
          </a:p>
          <a:p>
            <a:br>
              <a:rPr lang="en-US" sz="3100">
                <a:solidFill>
                  <a:srgbClr val="FFFFFF"/>
                </a:solidFill>
              </a:rPr>
            </a:br>
            <a:endParaRPr lang="en-US" sz="3100">
              <a:solidFill>
                <a:srgbClr val="FFFFFF"/>
              </a:solidFill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D6A62ED7-1A81-4645-A9F5-3DAC51C551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" r="-2" b="-2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65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E8B15-477E-4C33-B91F-7F256B4E6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rgbClr val="FFFFFF"/>
                </a:solidFill>
                <a:cs typeface="Calibri Light"/>
              </a:rPr>
              <a:t>10.Nie </a:t>
            </a:r>
            <a:r>
              <a:rPr lang="en-US" sz="2500" dirty="0" err="1">
                <a:solidFill>
                  <a:srgbClr val="FFFFFF"/>
                </a:solidFill>
                <a:cs typeface="Calibri Light"/>
              </a:rPr>
              <a:t>wolno</a:t>
            </a:r>
            <a:r>
              <a:rPr lang="en-US" sz="25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500" dirty="0" err="1">
                <a:solidFill>
                  <a:srgbClr val="FFFFFF"/>
                </a:solidFill>
                <a:cs typeface="Calibri Light"/>
              </a:rPr>
              <a:t>wchodzić</a:t>
            </a:r>
            <a:r>
              <a:rPr lang="en-US" sz="2500" dirty="0">
                <a:solidFill>
                  <a:srgbClr val="FFFFFF"/>
                </a:solidFill>
                <a:cs typeface="Calibri Light"/>
              </a:rPr>
              <a:t> </a:t>
            </a:r>
            <a:r>
              <a:rPr lang="pl-PL" sz="2500" dirty="0">
                <a:solidFill>
                  <a:srgbClr val="FFFFFF"/>
                </a:solidFill>
                <a:cs typeface="Calibri Light"/>
              </a:rPr>
              <a:t>i</a:t>
            </a:r>
            <a:r>
              <a:rPr lang="en-US" sz="25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500" dirty="0" err="1">
                <a:solidFill>
                  <a:srgbClr val="FFFFFF"/>
                </a:solidFill>
                <a:cs typeface="Calibri Light"/>
              </a:rPr>
              <a:t>inst</a:t>
            </a:r>
            <a:r>
              <a:rPr lang="pl-PL" sz="2500" dirty="0">
                <a:solidFill>
                  <a:srgbClr val="FFFFFF"/>
                </a:solidFill>
                <a:cs typeface="Calibri Light"/>
              </a:rPr>
              <a:t>a</a:t>
            </a:r>
            <a:r>
              <a:rPr lang="en-US" sz="2500" dirty="0" err="1">
                <a:solidFill>
                  <a:srgbClr val="FFFFFF"/>
                </a:solidFill>
                <a:cs typeface="Calibri Light"/>
              </a:rPr>
              <a:t>lować</a:t>
            </a:r>
            <a:r>
              <a:rPr lang="en-US" sz="25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500" dirty="0" err="1">
                <a:solidFill>
                  <a:srgbClr val="FFFFFF"/>
                </a:solidFill>
                <a:cs typeface="Calibri Light"/>
              </a:rPr>
              <a:t>lub</a:t>
            </a:r>
            <a:r>
              <a:rPr lang="en-US" sz="25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500" dirty="0" err="1">
                <a:solidFill>
                  <a:srgbClr val="FFFFFF"/>
                </a:solidFill>
                <a:cs typeface="Calibri Light"/>
              </a:rPr>
              <a:t>pobierać</a:t>
            </a:r>
            <a:r>
              <a:rPr lang="en-US" sz="25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500" dirty="0" err="1">
                <a:solidFill>
                  <a:srgbClr val="FFFFFF"/>
                </a:solidFill>
                <a:cs typeface="Calibri Light"/>
              </a:rPr>
              <a:t>na</a:t>
            </a:r>
            <a:r>
              <a:rPr lang="en-US" sz="25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500" dirty="0" err="1">
                <a:solidFill>
                  <a:srgbClr val="FFFFFF"/>
                </a:solidFill>
                <a:cs typeface="Calibri Light"/>
              </a:rPr>
              <a:t>swoje</a:t>
            </a:r>
            <a:r>
              <a:rPr lang="en-US" sz="25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500" dirty="0" err="1">
                <a:solidFill>
                  <a:srgbClr val="FFFFFF"/>
                </a:solidFill>
                <a:cs typeface="Calibri Light"/>
              </a:rPr>
              <a:t>urządzenie</a:t>
            </a:r>
            <a:r>
              <a:rPr lang="en-US" sz="25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500" dirty="0" err="1">
                <a:solidFill>
                  <a:srgbClr val="FFFFFF"/>
                </a:solidFill>
                <a:cs typeface="Calibri Light"/>
              </a:rPr>
              <a:t>aplikacji</a:t>
            </a:r>
            <a:r>
              <a:rPr lang="en-US" sz="25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500" dirty="0" err="1">
                <a:solidFill>
                  <a:srgbClr val="FFFFFF"/>
                </a:solidFill>
                <a:cs typeface="Calibri Light"/>
              </a:rPr>
              <a:t>takich</a:t>
            </a:r>
            <a:r>
              <a:rPr lang="en-US" sz="25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500" dirty="0" err="1">
                <a:solidFill>
                  <a:srgbClr val="FFFFFF"/>
                </a:solidFill>
                <a:cs typeface="Calibri Light"/>
              </a:rPr>
              <a:t>jak</a:t>
            </a:r>
            <a:r>
              <a:rPr lang="en-US" sz="2500" dirty="0">
                <a:solidFill>
                  <a:srgbClr val="FFFFFF"/>
                </a:solidFill>
                <a:cs typeface="Calibri Light"/>
              </a:rPr>
              <a:t>: </a:t>
            </a:r>
            <a:r>
              <a:rPr lang="en-US" sz="2500" dirty="0" err="1">
                <a:solidFill>
                  <a:srgbClr val="FFFFFF"/>
                </a:solidFill>
                <a:cs typeface="Calibri Light"/>
              </a:rPr>
              <a:t>Błękitny</a:t>
            </a:r>
            <a:r>
              <a:rPr lang="en-US" sz="25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500" dirty="0" err="1">
                <a:solidFill>
                  <a:srgbClr val="FFFFFF"/>
                </a:solidFill>
                <a:cs typeface="Calibri Light"/>
              </a:rPr>
              <a:t>wieloryb</a:t>
            </a:r>
            <a:r>
              <a:rPr lang="en-US" sz="2500" dirty="0">
                <a:solidFill>
                  <a:srgbClr val="FFFFFF"/>
                </a:solidFill>
                <a:cs typeface="Calibri Light"/>
              </a:rPr>
              <a:t>, </a:t>
            </a:r>
            <a:r>
              <a:rPr lang="en-US" sz="2500" dirty="0" err="1">
                <a:solidFill>
                  <a:srgbClr val="FFFFFF"/>
                </a:solidFill>
                <a:cs typeface="Calibri Light"/>
              </a:rPr>
              <a:t>które</a:t>
            </a:r>
            <a:r>
              <a:rPr lang="en-US" sz="2500" dirty="0">
                <a:solidFill>
                  <a:srgbClr val="FFFFFF"/>
                </a:solidFill>
                <a:cs typeface="Calibri Light"/>
              </a:rPr>
              <a:t> </a:t>
            </a:r>
            <a:r>
              <a:rPr lang="en-US" sz="2500" dirty="0" err="1">
                <a:solidFill>
                  <a:srgbClr val="FFFFFF"/>
                </a:solidFill>
                <a:cs typeface="Calibri Light"/>
              </a:rPr>
              <a:t>mają</a:t>
            </a:r>
            <a:r>
              <a:rPr lang="en-US" sz="25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500" dirty="0" err="1">
                <a:solidFill>
                  <a:srgbClr val="FFFFFF"/>
                </a:solidFill>
                <a:cs typeface="Calibri Light"/>
              </a:rPr>
              <a:t>na</a:t>
            </a:r>
            <a:r>
              <a:rPr lang="en-US" sz="25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500" dirty="0" err="1">
                <a:solidFill>
                  <a:srgbClr val="FFFFFF"/>
                </a:solidFill>
                <a:cs typeface="Calibri Light"/>
              </a:rPr>
              <a:t>celu</a:t>
            </a:r>
            <a:r>
              <a:rPr lang="en-US" sz="25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500" dirty="0" err="1">
                <a:solidFill>
                  <a:srgbClr val="FFFFFF"/>
                </a:solidFill>
                <a:cs typeface="Calibri Light"/>
              </a:rPr>
              <a:t>zastraszanie</a:t>
            </a:r>
            <a:r>
              <a:rPr lang="en-US" sz="25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500" dirty="0" err="1">
                <a:solidFill>
                  <a:srgbClr val="FFFFFF"/>
                </a:solidFill>
                <a:cs typeface="Calibri Light"/>
              </a:rPr>
              <a:t>lub</a:t>
            </a:r>
            <a:r>
              <a:rPr lang="en-US" sz="2500" dirty="0">
                <a:solidFill>
                  <a:srgbClr val="FFFFFF"/>
                </a:solidFill>
                <a:cs typeface="Calibri Light"/>
              </a:rPr>
              <a:t> </a:t>
            </a:r>
            <a:r>
              <a:rPr lang="en-US" sz="2500" dirty="0" err="1">
                <a:solidFill>
                  <a:srgbClr val="FFFFFF"/>
                </a:solidFill>
                <a:cs typeface="Calibri Light"/>
              </a:rPr>
              <a:t>okaleczanie</a:t>
            </a:r>
            <a:r>
              <a:rPr lang="en-US" sz="25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500" dirty="0" err="1">
                <a:solidFill>
                  <a:srgbClr val="FFFFFF"/>
                </a:solidFill>
                <a:cs typeface="Calibri Light"/>
              </a:rPr>
              <a:t>się</a:t>
            </a:r>
            <a:r>
              <a:rPr lang="en-US" sz="2500" dirty="0">
                <a:solidFill>
                  <a:srgbClr val="FFFFFF"/>
                </a:solidFill>
                <a:cs typeface="Calibri Light"/>
              </a:rPr>
              <a:t> co </a:t>
            </a:r>
            <a:r>
              <a:rPr lang="en-US" sz="2500" dirty="0" err="1">
                <a:solidFill>
                  <a:srgbClr val="FFFFFF"/>
                </a:solidFill>
                <a:cs typeface="Calibri Light"/>
              </a:rPr>
              <a:t>może</a:t>
            </a:r>
            <a:r>
              <a:rPr lang="en-US" sz="25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500" dirty="0" err="1">
                <a:solidFill>
                  <a:srgbClr val="FFFFFF"/>
                </a:solidFill>
                <a:cs typeface="Calibri Light"/>
              </a:rPr>
              <a:t>doprowadzić</a:t>
            </a:r>
            <a:r>
              <a:rPr lang="en-US" sz="25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500" dirty="0" err="1">
                <a:solidFill>
                  <a:srgbClr val="FFFFFF"/>
                </a:solidFill>
                <a:cs typeface="Calibri Light"/>
              </a:rPr>
              <a:t>nawet</a:t>
            </a:r>
            <a:r>
              <a:rPr lang="en-US" sz="2500" dirty="0">
                <a:solidFill>
                  <a:srgbClr val="FFFFFF"/>
                </a:solidFill>
                <a:cs typeface="Calibri Light"/>
              </a:rPr>
              <a:t> do </a:t>
            </a:r>
            <a:r>
              <a:rPr lang="en-US" sz="2500" dirty="0" err="1">
                <a:solidFill>
                  <a:srgbClr val="FFFFFF"/>
                </a:solidFill>
                <a:cs typeface="Calibri Light"/>
              </a:rPr>
              <a:t>śmierci</a:t>
            </a:r>
            <a:endParaRPr lang="en-US" sz="2500" dirty="0">
              <a:solidFill>
                <a:srgbClr val="FFFFFF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graphical user interface, chart&#10;&#10;Description automatically generated">
            <a:extLst>
              <a:ext uri="{FF2B5EF4-FFF2-40B4-BE49-F238E27FC236}">
                <a16:creationId xmlns:a16="http://schemas.microsoft.com/office/drawing/2014/main" id="{2CB83494-8F6A-40D9-83AE-F29C1F0CF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34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56817501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9A1FC-64CD-4210-9071-521EA4FCD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/>
              <a:t>NUMERY W DZIENNIKU</a:t>
            </a:r>
            <a:br>
              <a:rPr lang="en-US" sz="5600"/>
            </a:br>
            <a:r>
              <a:rPr lang="en-US" sz="5600"/>
              <a:t>18         I       12</a:t>
            </a: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 descr="A person holding a baby&#10;&#10;Description automatically generated">
            <a:extLst>
              <a:ext uri="{FF2B5EF4-FFF2-40B4-BE49-F238E27FC236}">
                <a16:creationId xmlns:a16="http://schemas.microsoft.com/office/drawing/2014/main" id="{7B8D5909-AEF3-4C93-B8FF-A03A42F2F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94" r="7918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3158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3890-A361-4901-92F5-7E101EA9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/>
              <a:t>1.Nie należy publikować w internecie niezgodnych z prawem platformy treści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3" descr="A close up of a keyboard&#10;&#10;Description automatically generated">
            <a:extLst>
              <a:ext uri="{FF2B5EF4-FFF2-40B4-BE49-F238E27FC236}">
                <a16:creationId xmlns:a16="http://schemas.microsoft.com/office/drawing/2014/main" id="{E3A6C31E-3994-42E5-A90B-B7E8F00F3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42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7363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close up of electronics&#10;&#10;Description automatically generated">
            <a:extLst>
              <a:ext uri="{FF2B5EF4-FFF2-40B4-BE49-F238E27FC236}">
                <a16:creationId xmlns:a16="http://schemas.microsoft.com/office/drawing/2014/main" id="{5DCAF083-6C1B-4D45-8D7B-FEF5EEE41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0" r="609" b="2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34562-DEE6-4355-B317-5C65F258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2.Każdy email powinien mieć jasny, odzwierciedlający zawartość wiadomości, tytuł.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close up of a box&#10;&#10;Description automatically generated">
            <a:extLst>
              <a:ext uri="{FF2B5EF4-FFF2-40B4-BE49-F238E27FC236}">
                <a16:creationId xmlns:a16="http://schemas.microsoft.com/office/drawing/2014/main" id="{A37C435A-5CDD-4F6D-94CA-4D5970603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7" r="14724" b="-1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C663AD-A6FD-447E-8487-4B5487488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2546823"/>
            <a:ext cx="3948269" cy="238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>
                <a:solidFill>
                  <a:srgbClr val="000000"/>
                </a:solidFill>
              </a:rPr>
              <a:t>3.Absolutnie nie wolno stosować wulgaryzmów.</a:t>
            </a:r>
          </a:p>
          <a:p>
            <a:br>
              <a:rPr lang="en-US" sz="3100">
                <a:solidFill>
                  <a:srgbClr val="000000"/>
                </a:solidFill>
              </a:rPr>
            </a:br>
            <a:endParaRPr lang="en-US" sz="3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0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85F74-3EF2-4D98-B8AF-3823B2D3A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4.Nie </a:t>
            </a:r>
            <a:r>
              <a:rPr lang="en-US" sz="3400" dirty="0" err="1"/>
              <a:t>wolno</a:t>
            </a:r>
            <a:r>
              <a:rPr lang="en-US" sz="3400" dirty="0"/>
              <a:t> </a:t>
            </a:r>
            <a:r>
              <a:rPr lang="en-US" sz="3400" dirty="0" err="1"/>
              <a:t>grozić</a:t>
            </a:r>
            <a:r>
              <a:rPr lang="en-US" sz="3400" dirty="0"/>
              <a:t> </a:t>
            </a:r>
            <a:r>
              <a:rPr lang="en-US" sz="3400" dirty="0" err="1"/>
              <a:t>nikomu</a:t>
            </a:r>
            <a:r>
              <a:rPr lang="en-US" sz="3400" dirty="0"/>
              <a:t> </a:t>
            </a:r>
            <a:r>
              <a:rPr lang="en-US" sz="3400" dirty="0" err="1"/>
              <a:t>nawet</a:t>
            </a:r>
            <a:r>
              <a:rPr lang="en-US" sz="3400" dirty="0"/>
              <a:t> </a:t>
            </a:r>
            <a:r>
              <a:rPr lang="en-US" sz="3400" dirty="0" err="1"/>
              <a:t>osob</a:t>
            </a:r>
            <a:r>
              <a:rPr lang="pl-PL" sz="3400" dirty="0"/>
              <a:t>om</a:t>
            </a:r>
            <a:r>
              <a:rPr lang="en-US" sz="3400" dirty="0"/>
              <a:t> </a:t>
            </a:r>
            <a:r>
              <a:rPr lang="en-US" sz="3400" dirty="0" err="1"/>
              <a:t>znanym</a:t>
            </a:r>
            <a:r>
              <a:rPr lang="en-US" sz="3400" dirty="0"/>
              <a:t> </a:t>
            </a:r>
            <a:r>
              <a:rPr lang="en-US" sz="3400" dirty="0" err="1"/>
              <a:t>prywatnie</a:t>
            </a:r>
            <a:endParaRPr lang="en-US" sz="3400" dirty="0"/>
          </a:p>
        </p:txBody>
      </p:sp>
      <p:sp>
        <p:nvSpPr>
          <p:cNvPr id="30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3" descr="A picture containing weapon&#10;&#10;Description automatically generated">
            <a:extLst>
              <a:ext uri="{FF2B5EF4-FFF2-40B4-BE49-F238E27FC236}">
                <a16:creationId xmlns:a16="http://schemas.microsoft.com/office/drawing/2014/main" id="{30A180CA-EE1E-48A5-897D-ED354C6D9C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5" r="2194" b="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6742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36CFC0A-8C37-453C-9488-1B30FBC3B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C9EFE-7739-4571-8CA3-018DA3CFE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97" y="3424348"/>
            <a:ext cx="9426806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dirty="0">
                <a:solidFill>
                  <a:srgbClr val="1B1B1B"/>
                </a:solidFill>
              </a:rPr>
              <a:t>5.Nie </a:t>
            </a:r>
            <a:r>
              <a:rPr lang="en-US" sz="4600" dirty="0" err="1">
                <a:solidFill>
                  <a:srgbClr val="1B1B1B"/>
                </a:solidFill>
              </a:rPr>
              <a:t>należy</a:t>
            </a:r>
            <a:r>
              <a:rPr lang="en-US" sz="4600" dirty="0">
                <a:solidFill>
                  <a:srgbClr val="1B1B1B"/>
                </a:solidFill>
              </a:rPr>
              <a:t> </a:t>
            </a:r>
            <a:r>
              <a:rPr lang="en-US" sz="4600" dirty="0" err="1">
                <a:solidFill>
                  <a:srgbClr val="1B1B1B"/>
                </a:solidFill>
              </a:rPr>
              <a:t>wchodzić</a:t>
            </a:r>
            <a:r>
              <a:rPr lang="en-US" sz="4600" dirty="0">
                <a:solidFill>
                  <a:srgbClr val="1B1B1B"/>
                </a:solidFill>
              </a:rPr>
              <a:t> w </a:t>
            </a:r>
            <a:r>
              <a:rPr lang="en-US" sz="4600" dirty="0" err="1">
                <a:solidFill>
                  <a:srgbClr val="1B1B1B"/>
                </a:solidFill>
              </a:rPr>
              <a:t>nieznane</a:t>
            </a:r>
            <a:r>
              <a:rPr lang="en-US" sz="4600" dirty="0">
                <a:solidFill>
                  <a:srgbClr val="1B1B1B"/>
                </a:solidFill>
              </a:rPr>
              <a:t> </a:t>
            </a:r>
            <a:r>
              <a:rPr lang="en-US" sz="4600" dirty="0" err="1">
                <a:solidFill>
                  <a:srgbClr val="1B1B1B"/>
                </a:solidFill>
              </a:rPr>
              <a:t>linki</a:t>
            </a:r>
            <a:r>
              <a:rPr lang="en-US" sz="4600" dirty="0">
                <a:solidFill>
                  <a:srgbClr val="1B1B1B"/>
                </a:solidFill>
              </a:rPr>
              <a:t> ani </a:t>
            </a:r>
            <a:r>
              <a:rPr lang="en-US" sz="4600" dirty="0" err="1">
                <a:solidFill>
                  <a:srgbClr val="1B1B1B"/>
                </a:solidFill>
              </a:rPr>
              <a:t>pisać</a:t>
            </a:r>
            <a:r>
              <a:rPr lang="en-US" sz="4600" dirty="0">
                <a:solidFill>
                  <a:srgbClr val="1B1B1B"/>
                </a:solidFill>
              </a:rPr>
              <a:t> z </a:t>
            </a:r>
            <a:r>
              <a:rPr lang="en-US" sz="4600" dirty="0" err="1">
                <a:solidFill>
                  <a:srgbClr val="1B1B1B"/>
                </a:solidFill>
              </a:rPr>
              <a:t>osobami</a:t>
            </a:r>
            <a:r>
              <a:rPr lang="en-US" sz="4600" dirty="0">
                <a:solidFill>
                  <a:srgbClr val="1B1B1B"/>
                </a:solidFill>
              </a:rPr>
              <a:t> </a:t>
            </a:r>
            <a:r>
              <a:rPr lang="en-US" sz="4600" dirty="0" err="1">
                <a:solidFill>
                  <a:srgbClr val="1B1B1B"/>
                </a:solidFill>
              </a:rPr>
              <a:t>nieznanymi</a:t>
            </a:r>
            <a:endParaRPr lang="en-US" sz="4600" dirty="0">
              <a:solidFill>
                <a:srgbClr val="1B1B1B"/>
              </a:solidFill>
            </a:endParaRPr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FBC3EAFD-A275-4F9B-8F62-72B6678F3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rgbClr val="6D6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06E64A6D-2B9F-4AAD-AB42-A61BAF01A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rgbClr val="6D63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430994-452E-45B9-A304-C648026EB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877" r="12363" b="7"/>
          <a:stretch/>
        </p:blipFill>
        <p:spPr>
          <a:xfrm>
            <a:off x="5181600" y="1330490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C51881DD-AD85-41BE-8A49-C2FB45800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F9FF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44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1FD5F-7E2F-4F89-9FF2-AA5A469F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6.Nie należy podszywać się pod inne osoby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light, phone, blue, plane&#10;&#10;Description automatically generated">
            <a:extLst>
              <a:ext uri="{FF2B5EF4-FFF2-40B4-BE49-F238E27FC236}">
                <a16:creationId xmlns:a16="http://schemas.microsoft.com/office/drawing/2014/main" id="{B970D0E2-A4FF-4B60-9987-F90FF03430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" r="1" b="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83326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0829CC-88B0-44C5-ABAC-8D7E050AD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7.Nie </a:t>
            </a:r>
            <a:r>
              <a:rPr lang="en-US" sz="31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powinn</a:t>
            </a:r>
            <a:r>
              <a:rPr lang="pl-PL" sz="3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sz="3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się</a:t>
            </a:r>
            <a:r>
              <a:rPr lang="en-US" sz="3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umawiać</a:t>
            </a:r>
            <a:r>
              <a:rPr lang="en-US" sz="3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31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podejrzanymi</a:t>
            </a:r>
            <a:r>
              <a:rPr lang="en-US" sz="3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osobami</a:t>
            </a:r>
            <a:endParaRPr lang="en-US" sz="31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Marker">
            <a:extLst>
              <a:ext uri="{FF2B5EF4-FFF2-40B4-BE49-F238E27FC236}">
                <a16:creationId xmlns:a16="http://schemas.microsoft.com/office/drawing/2014/main" id="{B12A8962-BD9B-4310-BB3C-37C7D57C1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1301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AB2FAF3C-F36A-4612-B00B-E737FEB1E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3420AEB-7D6F-4338-9CD8-7B9637617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551E9D5-67C0-42B0-9796-909C1B9DF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9CB4C9E0-236E-426D-88FB-50ACF81BC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A11A9AC-1E25-429F-A3A8-67DED3D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66E126C4-E1AC-4DDC-87CB-5D8B4605C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1DE6C75-DCE1-4942-8E8D-ECA1D1773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F5459AD3-234D-4C3B-BD9C-92B3377BD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5593DA70-95B1-425C-BF35-F923099D6F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0514C5B5-A5F4-4421-879B-17D39CA64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E165685F-E0CE-4CA0-9ECE-F8AE4F3D5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C556BC16-0C87-4FD9-A109-F5AB2056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DD9A975C-A4CA-4A81-8CA9-BF5A2995F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5B9767C7-72DF-4C7F-8A04-C8D67B715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693F6BB9-0055-42AC-8866-E65D9275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BA9A3435-1B30-4618-BB50-E0369BD07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2D60252F-2011-4924-81EC-B25F50634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50B7881-58E3-4C9F-9ADB-04F92D4C4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FA90BB2F-2D4A-40BD-90CE-5CF30EC8D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4DA0AE8C-7215-4A64-B19F-3F0F3E6A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Isosceles Triangle 39">
            <a:extLst>
              <a:ext uri="{FF2B5EF4-FFF2-40B4-BE49-F238E27FC236}">
                <a16:creationId xmlns:a16="http://schemas.microsoft.com/office/drawing/2014/main" id="{D8DAE7B8-0656-422E-9515-E10952688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92384" y="4386808"/>
            <a:ext cx="407233" cy="351063"/>
          </a:xfrm>
          <a:prstGeom prst="triangle">
            <a:avLst/>
          </a:prstGeom>
          <a:solidFill>
            <a:srgbClr val="FFB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B5B96-D6EA-428F-A5F2-65878A7C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256" y="4617720"/>
            <a:ext cx="8083296" cy="9418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100"/>
              <a:t>8.Nie należy przesyłać pocztą plików większych niż 200KB bez uprzedzenia adresata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363DA99-BE95-4C06-82AA-917ED6556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2847" y="954593"/>
            <a:ext cx="6086306" cy="3432215"/>
          </a:xfrm>
          <a:prstGeom prst="rect">
            <a:avLst/>
          </a:prstGeom>
          <a:solidFill>
            <a:schemeClr val="bg1"/>
          </a:solidFill>
          <a:ln w="19050">
            <a:solidFill>
              <a:srgbClr val="FFB90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387A12-CDAB-4E6A-8831-727C09BE9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5" r="2" b="2069"/>
          <a:stretch/>
        </p:blipFill>
        <p:spPr>
          <a:xfrm>
            <a:off x="3218688" y="1124712"/>
            <a:ext cx="5760720" cy="309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08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C145EC21A9E408BE2F76FB8DF0201" ma:contentTypeVersion="13" ma:contentTypeDescription="Create a new document." ma:contentTypeScope="" ma:versionID="a018cddd00ed05ad00634bc9cde67272">
  <xsd:schema xmlns:xsd="http://www.w3.org/2001/XMLSchema" xmlns:xs="http://www.w3.org/2001/XMLSchema" xmlns:p="http://schemas.microsoft.com/office/2006/metadata/properties" xmlns:ns2="7a324ffd-ab98-4580-808e-27c9ab50d17e" xmlns:ns3="a0d6c6fb-6951-4995-9927-6316e1c28122" targetNamespace="http://schemas.microsoft.com/office/2006/metadata/properties" ma:root="true" ma:fieldsID="eb6909eb061ad929ec0558ba84a883fc" ns2:_="" ns3:_="">
    <xsd:import namespace="7a324ffd-ab98-4580-808e-27c9ab50d17e"/>
    <xsd:import namespace="a0d6c6fb-6951-4995-9927-6316e1c28122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24ffd-ab98-4580-808e-27c9ab50d17e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d6c6fb-6951-4995-9927-6316e1c28122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7a324ffd-ab98-4580-808e-27c9ab50d17e" xsi:nil="true"/>
  </documentManagement>
</p:properties>
</file>

<file path=customXml/itemProps1.xml><?xml version="1.0" encoding="utf-8"?>
<ds:datastoreItem xmlns:ds="http://schemas.openxmlformats.org/officeDocument/2006/customXml" ds:itemID="{567236D8-6F51-492A-9B03-4EC0B11BB2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324ffd-ab98-4580-808e-27c9ab50d17e"/>
    <ds:schemaRef ds:uri="a0d6c6fb-6951-4995-9927-6316e1c281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210C5C-B7D7-4700-9D53-F87D4E06B5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C4C975-A1BC-4CF2-A845-FC76EE84CDF3}">
  <ds:schemaRefs>
    <ds:schemaRef ds:uri="http://schemas.microsoft.com/office/2006/metadata/properties"/>
    <ds:schemaRef ds:uri="http://schemas.microsoft.com/office/infopath/2007/PartnerControls"/>
    <ds:schemaRef ds:uri="7a324ffd-ab98-4580-808e-27c9ab50d1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Panoramiczny</PresentationFormat>
  <Paragraphs>15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Rockwell</vt:lpstr>
      <vt:lpstr>Office Theme</vt:lpstr>
      <vt:lpstr>PREZENTACJA</vt:lpstr>
      <vt:lpstr>1.Nie należy publikować w internecie niezgodnych z prawem platformy treści</vt:lpstr>
      <vt:lpstr>2.Każdy email powinien mieć jasny, odzwierciedlający zawartość wiadomości, tytuł. </vt:lpstr>
      <vt:lpstr>3.Absolutnie nie wolno stosować wulgaryzmów.  </vt:lpstr>
      <vt:lpstr>4.Nie wolno grozić nikomu nawet osobom znanym prywatnie</vt:lpstr>
      <vt:lpstr>5.Nie należy wchodzić w nieznane linki ani pisać z osobami nieznanymi</vt:lpstr>
      <vt:lpstr>6.Nie należy podszywać się pod inne osoby</vt:lpstr>
      <vt:lpstr>7.Nie powinno się umawiać z podejrzanymi osobami</vt:lpstr>
      <vt:lpstr>8.Nie należy przesyłać pocztą plików większych niż 200KB bez uprzedzenia adresata</vt:lpstr>
      <vt:lpstr>9.Nie wolno rozsyłać „łańcuszków szczęścia”.  </vt:lpstr>
      <vt:lpstr>10.Nie wolno wchodzić i instalować lub pobierać na swoje urządzenie aplikacji takich jak: Błękitny wieloryb, które mają na celu zastraszanie lub okaleczanie się co może doprowadzić nawet do śmierci</vt:lpstr>
      <vt:lpstr>NUMERY W DZIENNIKU 18         I       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</dc:title>
  <dc:creator/>
  <cp:lastModifiedBy/>
  <cp:revision>232</cp:revision>
  <dcterms:created xsi:type="dcterms:W3CDTF">2019-10-17T21:24:50Z</dcterms:created>
  <dcterms:modified xsi:type="dcterms:W3CDTF">2021-03-06T19:42:55Z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0x01010047EC145EC21A9E408BE2F76FB8DF0201</vt:lpwstr>
  </property>
</Properties>
</file>